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61fdaaaa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61fdaaaa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1fdaaaa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1fdaaaa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1fdaaaa1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1fdaaaa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1fdaaaa1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1fdaaaa1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1fdaaaa1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1fdaaaa1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1fdaaaa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1fdaaaa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1fdaaaa1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1fdaaaa1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1fdaaaa1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1fdaaaa1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133600"/>
            <a:ext cx="8520600" cy="87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00000"/>
                </a:solidFill>
              </a:rPr>
              <a:t>BLUSH</a:t>
            </a:r>
            <a:endParaRPr b="1">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5E">
            <a:alpha val="79330"/>
          </a:srgbClr>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CONCEPT</a:t>
            </a:r>
            <a:endParaRPr b="1">
              <a:solidFill>
                <a:srgbClr val="000000"/>
              </a:solidFill>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A nonsensical labyrinth that you must escape while a “day/night cycle” determines what elements of the labyrinth are visible to you. There are 2 states in continuous rotation based on time. The 1st state is represented by a colourful environment and the 2nd state the absence of colour.</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GAMEPLAY</a:t>
            </a:r>
            <a:endParaRPr b="1">
              <a:solidFill>
                <a:srgbClr val="000000"/>
              </a:solidFill>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Escape the labyrinth (Get from point A to point B). Explore different rooms and search for keys to access new rooms. </a:t>
            </a:r>
            <a:endParaRPr sz="2400">
              <a:solidFill>
                <a:srgbClr val="000000"/>
              </a:solidFill>
            </a:endParaRPr>
          </a:p>
          <a:p>
            <a:pPr indent="0" lvl="0" marL="0" rtl="0" algn="l">
              <a:spcBef>
                <a:spcPts val="0"/>
              </a:spcBef>
              <a:spcAft>
                <a:spcPts val="0"/>
              </a:spcAft>
              <a:buNone/>
            </a:pPr>
            <a:r>
              <a:t/>
            </a:r>
            <a:endParaRPr sz="2400">
              <a:solidFill>
                <a:srgbClr val="000000"/>
              </a:solidFill>
            </a:endParaRPr>
          </a:p>
          <a:p>
            <a:pPr indent="0" lvl="0" marL="0" rtl="0" algn="l">
              <a:spcBef>
                <a:spcPts val="0"/>
              </a:spcBef>
              <a:spcAft>
                <a:spcPts val="0"/>
              </a:spcAft>
              <a:buClr>
                <a:schemeClr val="dk1"/>
              </a:buClr>
              <a:buSzPts val="1100"/>
              <a:buFont typeface="Arial"/>
              <a:buNone/>
            </a:pPr>
            <a:r>
              <a:rPr lang="en" sz="2400">
                <a:solidFill>
                  <a:srgbClr val="000000"/>
                </a:solidFill>
              </a:rPr>
              <a:t>Explore the same environment in both colour and not-colour to learn about hidden doors, keys and traps. Fall in traps and die. Get trapped in rooms and be forced to restart. Learn what rooms will kill you and when to navigate certain spaces safely in progressing towards your escape.</a:t>
            </a:r>
            <a:endParaRPr sz="2400">
              <a:solidFill>
                <a:srgbClr val="000000"/>
              </a:solidFill>
            </a:endParaRPr>
          </a:p>
          <a:p>
            <a:pPr indent="0" lvl="0" marL="0" rtl="0" algn="l">
              <a:spcBef>
                <a:spcPts val="0"/>
              </a:spcBef>
              <a:spcAft>
                <a:spcPts val="1600"/>
              </a:spcAft>
              <a:buNone/>
            </a:pPr>
            <a:r>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2FF00">
            <a:alpha val="78290"/>
          </a:srgbClr>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MORE </a:t>
            </a:r>
            <a:r>
              <a:rPr b="1" lang="en"/>
              <a:t>GAMEPLAY</a:t>
            </a:r>
            <a:endParaRPr b="1"/>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What can kill you? Falling in traps; getting trapped in a room.</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 </a:t>
            </a:r>
            <a:endParaRPr sz="2400">
              <a:solidFill>
                <a:schemeClr val="dk1"/>
              </a:solidFill>
            </a:endParaRPr>
          </a:p>
          <a:p>
            <a:pPr indent="0" lvl="0" marL="0" rtl="0" algn="l">
              <a:spcBef>
                <a:spcPts val="0"/>
              </a:spcBef>
              <a:spcAft>
                <a:spcPts val="0"/>
              </a:spcAft>
              <a:buNone/>
            </a:pPr>
            <a:r>
              <a:rPr lang="en" sz="2400">
                <a:solidFill>
                  <a:schemeClr val="dk1"/>
                </a:solidFill>
              </a:rPr>
              <a:t>How to survive? Learn more about the environment through exploration in both colour and non-colour, to gain understanding in how to progress through the map i.e: Learn how to avoid death through exploration.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Mechanics: Restart; Walk; Collect; Use</a:t>
            </a:r>
            <a:endParaRPr sz="24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COLOUR</a:t>
            </a:r>
            <a:endParaRPr b="1"/>
          </a:p>
        </p:txBody>
      </p:sp>
      <p:pic>
        <p:nvPicPr>
          <p:cNvPr id="78" name="Google Shape;78;p17"/>
          <p:cNvPicPr preferRelativeResize="0"/>
          <p:nvPr/>
        </p:nvPicPr>
        <p:blipFill>
          <a:blip r:embed="rId3">
            <a:alphaModFix/>
          </a:blip>
          <a:stretch>
            <a:fillRect/>
          </a:stretch>
        </p:blipFill>
        <p:spPr>
          <a:xfrm>
            <a:off x="2452674" y="1124900"/>
            <a:ext cx="6116473" cy="3441299"/>
          </a:xfrm>
          <a:prstGeom prst="rect">
            <a:avLst/>
          </a:prstGeom>
          <a:noFill/>
          <a:ln>
            <a:noFill/>
          </a:ln>
        </p:spPr>
      </p:pic>
      <p:sp>
        <p:nvSpPr>
          <p:cNvPr id="79" name="Google Shape;79;p17"/>
          <p:cNvSpPr txBox="1"/>
          <p:nvPr/>
        </p:nvSpPr>
        <p:spPr>
          <a:xfrm>
            <a:off x="362650" y="981050"/>
            <a:ext cx="2042700" cy="3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What’s visible? </a:t>
            </a:r>
            <a:endParaRPr b="1"/>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Stair case</a:t>
            </a:r>
            <a:endParaRPr/>
          </a:p>
          <a:p>
            <a:pPr indent="-317500" lvl="0" marL="457200" rtl="0" algn="l">
              <a:spcBef>
                <a:spcPts val="0"/>
              </a:spcBef>
              <a:spcAft>
                <a:spcPts val="0"/>
              </a:spcAft>
              <a:buSzPts val="1400"/>
              <a:buChar char="●"/>
            </a:pPr>
            <a:r>
              <a:rPr lang="en"/>
              <a:t>Arrows </a:t>
            </a:r>
            <a:endParaRPr/>
          </a:p>
          <a:p>
            <a:pPr indent="-317500" lvl="0" marL="457200" rtl="0" algn="l">
              <a:spcBef>
                <a:spcPts val="0"/>
              </a:spcBef>
              <a:spcAft>
                <a:spcPts val="0"/>
              </a:spcAft>
              <a:buSzPts val="1400"/>
              <a:buChar char="●"/>
            </a:pPr>
            <a:r>
              <a:rPr lang="en"/>
              <a:t>Doors </a:t>
            </a:r>
            <a:endParaRPr/>
          </a:p>
          <a:p>
            <a:pPr indent="-317500" lvl="0" marL="457200" rtl="0" algn="l">
              <a:spcBef>
                <a:spcPts val="0"/>
              </a:spcBef>
              <a:spcAft>
                <a:spcPts val="0"/>
              </a:spcAft>
              <a:buSzPts val="1400"/>
              <a:buChar char="●"/>
            </a:pPr>
            <a:r>
              <a:rPr lang="en"/>
              <a:t>Key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2644581" y="1286477"/>
            <a:ext cx="5700900" cy="3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B/W</a:t>
            </a:r>
            <a:endParaRPr b="1"/>
          </a:p>
        </p:txBody>
      </p:sp>
      <p:sp>
        <p:nvSpPr>
          <p:cNvPr id="85" name="Google Shape;85;p18"/>
          <p:cNvSpPr txBox="1"/>
          <p:nvPr/>
        </p:nvSpPr>
        <p:spPr>
          <a:xfrm>
            <a:off x="362650" y="981050"/>
            <a:ext cx="2042700" cy="3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What’s visible? </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3rd Door</a:t>
            </a:r>
            <a:endParaRPr/>
          </a:p>
        </p:txBody>
      </p:sp>
      <p:pic>
        <p:nvPicPr>
          <p:cNvPr id="86" name="Google Shape;86;p18"/>
          <p:cNvPicPr preferRelativeResize="0"/>
          <p:nvPr/>
        </p:nvPicPr>
        <p:blipFill>
          <a:blip r:embed="rId3">
            <a:alphaModFix/>
          </a:blip>
          <a:stretch>
            <a:fillRect/>
          </a:stretch>
        </p:blipFill>
        <p:spPr>
          <a:xfrm>
            <a:off x="2436788" y="1132325"/>
            <a:ext cx="6116473" cy="3441299"/>
          </a:xfrm>
          <a:prstGeom prst="rect">
            <a:avLst/>
          </a:prstGeom>
          <a:noFill/>
          <a:ln>
            <a:noFill/>
          </a:ln>
        </p:spPr>
      </p:pic>
      <p:sp>
        <p:nvSpPr>
          <p:cNvPr id="87" name="Google Shape;87;p18"/>
          <p:cNvSpPr txBox="1"/>
          <p:nvPr/>
        </p:nvSpPr>
        <p:spPr>
          <a:xfrm>
            <a:off x="362650" y="377425"/>
            <a:ext cx="81399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B </a:t>
            </a:r>
            <a:r>
              <a:rPr b="1" lang="en" sz="2800"/>
              <a:t>/ W</a:t>
            </a:r>
            <a:endParaRPr b="1"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WORLD AND INTERFACE</a:t>
            </a:r>
            <a:endParaRPr b="1"/>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A network of simply shaped rooms. </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Primitive, colour block-ed 3D space. </a:t>
            </a:r>
            <a:endParaRPr sz="2400"/>
          </a:p>
        </p:txBody>
      </p:sp>
      <p:pic>
        <p:nvPicPr>
          <p:cNvPr id="94" name="Google Shape;94;p19"/>
          <p:cNvPicPr preferRelativeResize="0"/>
          <p:nvPr/>
        </p:nvPicPr>
        <p:blipFill>
          <a:blip r:embed="rId3">
            <a:alphaModFix/>
          </a:blip>
          <a:stretch>
            <a:fillRect/>
          </a:stretch>
        </p:blipFill>
        <p:spPr>
          <a:xfrm>
            <a:off x="499575" y="2404275"/>
            <a:ext cx="1728050" cy="2305200"/>
          </a:xfrm>
          <a:prstGeom prst="rect">
            <a:avLst/>
          </a:prstGeom>
          <a:noFill/>
          <a:ln>
            <a:noFill/>
          </a:ln>
        </p:spPr>
      </p:pic>
      <p:pic>
        <p:nvPicPr>
          <p:cNvPr id="95" name="Google Shape;95;p19"/>
          <p:cNvPicPr preferRelativeResize="0"/>
          <p:nvPr/>
        </p:nvPicPr>
        <p:blipFill>
          <a:blip r:embed="rId4">
            <a:alphaModFix/>
          </a:blip>
          <a:stretch>
            <a:fillRect/>
          </a:stretch>
        </p:blipFill>
        <p:spPr>
          <a:xfrm>
            <a:off x="3619675" y="2404275"/>
            <a:ext cx="1843518" cy="2305200"/>
          </a:xfrm>
          <a:prstGeom prst="rect">
            <a:avLst/>
          </a:prstGeom>
          <a:noFill/>
          <a:ln>
            <a:noFill/>
          </a:ln>
        </p:spPr>
      </p:pic>
      <p:pic>
        <p:nvPicPr>
          <p:cNvPr id="96" name="Google Shape;96;p19"/>
          <p:cNvPicPr preferRelativeResize="0"/>
          <p:nvPr/>
        </p:nvPicPr>
        <p:blipFill>
          <a:blip r:embed="rId5">
            <a:alphaModFix/>
          </a:blip>
          <a:stretch>
            <a:fillRect/>
          </a:stretch>
        </p:blipFill>
        <p:spPr>
          <a:xfrm>
            <a:off x="6746525" y="2404275"/>
            <a:ext cx="1843526" cy="230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INSPIRATION</a:t>
            </a:r>
            <a:endParaRPr b="1"/>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Antichamber: Non-discernible objectives; Unclear mechanics; Primitive Environment</a:t>
            </a:r>
            <a:endParaRPr>
              <a:solidFill>
                <a:srgbClr val="000000"/>
              </a:solidFill>
            </a:endParaRPr>
          </a:p>
          <a:p>
            <a:pPr indent="0" lvl="0" marL="0" rtl="0" algn="l">
              <a:spcBef>
                <a:spcPts val="1600"/>
              </a:spcBef>
              <a:spcAft>
                <a:spcPts val="1600"/>
              </a:spcAft>
              <a:buNone/>
            </a:pPr>
            <a:r>
              <a:rPr lang="en">
                <a:solidFill>
                  <a:srgbClr val="000000"/>
                </a:solidFill>
              </a:rPr>
              <a:t>Don’t Starve: Day / Night cycle; Survival</a:t>
            </a:r>
            <a:endParaRPr>
              <a:solidFill>
                <a:srgbClr val="000000"/>
              </a:solidFill>
            </a:endParaRPr>
          </a:p>
        </p:txBody>
      </p:sp>
      <p:pic>
        <p:nvPicPr>
          <p:cNvPr id="103" name="Google Shape;103;p20"/>
          <p:cNvPicPr preferRelativeResize="0"/>
          <p:nvPr/>
        </p:nvPicPr>
        <p:blipFill>
          <a:blip r:embed="rId3">
            <a:alphaModFix/>
          </a:blip>
          <a:stretch>
            <a:fillRect/>
          </a:stretch>
        </p:blipFill>
        <p:spPr>
          <a:xfrm>
            <a:off x="415325" y="2696550"/>
            <a:ext cx="3736474" cy="210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FEASIBILITY</a:t>
            </a:r>
            <a:endParaRPr b="1"/>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Seems within my scope.</a:t>
            </a:r>
            <a:endParaRPr>
              <a:solidFill>
                <a:srgbClr val="000000"/>
              </a:solidFill>
            </a:endParaRPr>
          </a:p>
          <a:p>
            <a:pPr indent="-342900" lvl="0" marL="457200" rtl="0" algn="l">
              <a:spcBef>
                <a:spcPts val="0"/>
              </a:spcBef>
              <a:spcAft>
                <a:spcPts val="0"/>
              </a:spcAft>
              <a:buSzPts val="1800"/>
              <a:buChar char="●"/>
            </a:pPr>
            <a:r>
              <a:rPr lang="en">
                <a:solidFill>
                  <a:srgbClr val="000000"/>
                </a:solidFill>
              </a:rPr>
              <a:t>Will it be fun?</a:t>
            </a:r>
            <a:r>
              <a:rPr lang="en">
                <a:solidFill>
                  <a:srgbClr val="F3F3F3"/>
                </a:solidFill>
              </a:rPr>
              <a:t> Hopefully</a:t>
            </a:r>
            <a:endParaRPr>
              <a:solidFill>
                <a:srgbClr val="F3F3F3"/>
              </a:solidFill>
            </a:endParaRPr>
          </a:p>
          <a:p>
            <a:pPr indent="0" lvl="0" marL="0" rtl="0" algn="l">
              <a:spcBef>
                <a:spcPts val="1600"/>
              </a:spcBef>
              <a:spcAft>
                <a:spcPts val="1600"/>
              </a:spcAft>
              <a:buNone/>
            </a:pPr>
            <a:r>
              <a:rPr lang="en">
                <a:solidFill>
                  <a:srgbClr val="000000"/>
                </a:solidFill>
              </a:rPr>
              <a:t>After a ton of consideration I have concluded that certain answers will only present themselves through the making of this game.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